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61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99B4F-361F-4F7E-9CE2-5C419B6BDB64}" type="datetimeFigureOut">
              <a:rPr lang="it-IT" smtClean="0"/>
              <a:t>16/05/2021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6B84F-C801-45DF-A534-042DFC6A5F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0815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mtClean="0"/>
              <a:t>Pentecoste_Alberione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6B84F-C801-45DF-A534-042DFC6A5F61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3431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656F-6448-4444-B5FC-516ECD801461}" type="datetimeFigureOut">
              <a:rPr lang="it-IT" smtClean="0"/>
              <a:pPr/>
              <a:t>16/05/2021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58D8-A158-4BE4-9586-E47EE75A37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14:window dir="vert"/>
      </p:transition>
    </mc:Choice>
    <mc:Fallback xmlns="">
      <p:transition spd="slow" advClick="0" advTm="2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656F-6448-4444-B5FC-516ECD801461}" type="datetimeFigureOut">
              <a:rPr lang="it-IT" smtClean="0"/>
              <a:pPr/>
              <a:t>16/05/2021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58D8-A158-4BE4-9586-E47EE75A37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14:window dir="vert"/>
      </p:transition>
    </mc:Choice>
    <mc:Fallback xmlns="">
      <p:transition spd="slow" advClick="0" advTm="2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656F-6448-4444-B5FC-516ECD801461}" type="datetimeFigureOut">
              <a:rPr lang="it-IT" smtClean="0"/>
              <a:pPr/>
              <a:t>16/05/2021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58D8-A158-4BE4-9586-E47EE75A37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14:window dir="vert"/>
      </p:transition>
    </mc:Choice>
    <mc:Fallback xmlns="">
      <p:transition spd="slow" advClick="0" advTm="2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656F-6448-4444-B5FC-516ECD801461}" type="datetimeFigureOut">
              <a:rPr lang="it-IT" smtClean="0"/>
              <a:pPr/>
              <a:t>16/05/2021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58D8-A158-4BE4-9586-E47EE75A37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14:window dir="vert"/>
      </p:transition>
    </mc:Choice>
    <mc:Fallback xmlns="">
      <p:transition spd="slow" advClick="0" advTm="2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656F-6448-4444-B5FC-516ECD801461}" type="datetimeFigureOut">
              <a:rPr lang="it-IT" smtClean="0"/>
              <a:pPr/>
              <a:t>16/05/2021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58D8-A158-4BE4-9586-E47EE75A37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14:window dir="vert"/>
      </p:transition>
    </mc:Choice>
    <mc:Fallback xmlns="">
      <p:transition spd="slow" advClick="0" advTm="2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656F-6448-4444-B5FC-516ECD801461}" type="datetimeFigureOut">
              <a:rPr lang="it-IT" smtClean="0"/>
              <a:pPr/>
              <a:t>16/05/2021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58D8-A158-4BE4-9586-E47EE75A37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14:window dir="vert"/>
      </p:transition>
    </mc:Choice>
    <mc:Fallback xmlns="">
      <p:transition spd="slow" advClick="0" advTm="2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656F-6448-4444-B5FC-516ECD801461}" type="datetimeFigureOut">
              <a:rPr lang="it-IT" smtClean="0"/>
              <a:pPr/>
              <a:t>16/05/2021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58D8-A158-4BE4-9586-E47EE75A37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14:window dir="vert"/>
      </p:transition>
    </mc:Choice>
    <mc:Fallback xmlns="">
      <p:transition spd="slow" advClick="0" advTm="2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656F-6448-4444-B5FC-516ECD801461}" type="datetimeFigureOut">
              <a:rPr lang="it-IT" smtClean="0"/>
              <a:pPr/>
              <a:t>16/05/2021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58D8-A158-4BE4-9586-E47EE75A37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14:window dir="vert"/>
      </p:transition>
    </mc:Choice>
    <mc:Fallback xmlns="">
      <p:transition spd="slow" advClick="0" advTm="2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656F-6448-4444-B5FC-516ECD801461}" type="datetimeFigureOut">
              <a:rPr lang="it-IT" smtClean="0"/>
              <a:pPr/>
              <a:t>16/05/2021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58D8-A158-4BE4-9586-E47EE75A37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14:window dir="vert"/>
      </p:transition>
    </mc:Choice>
    <mc:Fallback xmlns="">
      <p:transition spd="slow" advClick="0" advTm="2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656F-6448-4444-B5FC-516ECD801461}" type="datetimeFigureOut">
              <a:rPr lang="it-IT" smtClean="0"/>
              <a:pPr/>
              <a:t>16/05/2021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58D8-A158-4BE4-9586-E47EE75A37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14:window dir="vert"/>
      </p:transition>
    </mc:Choice>
    <mc:Fallback xmlns="">
      <p:transition spd="slow" advClick="0" advTm="2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656F-6448-4444-B5FC-516ECD801461}" type="datetimeFigureOut">
              <a:rPr lang="it-IT" smtClean="0"/>
              <a:pPr/>
              <a:t>16/05/2021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58D8-A158-4BE4-9586-E47EE75A37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14:window dir="vert"/>
      </p:transition>
    </mc:Choice>
    <mc:Fallback xmlns="">
      <p:transition spd="slow" advClick="0" advTm="2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2656F-6448-4444-B5FC-516ECD801461}" type="datetimeFigureOut">
              <a:rPr lang="it-IT" smtClean="0"/>
              <a:pPr/>
              <a:t>16/05/2021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158D8-A158-4BE4-9586-E47EE75A37E6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14:window dir="vert"/>
      </p:transition>
    </mc:Choice>
    <mc:Fallback xmlns="">
      <p:transition spd="slow" advClick="0" advTm="25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NGELINA\Desktop\2.doni_dello%20Spirito_Santo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GELINA\Desktop\SpiritoS\Spirito Santo\1-Sapienz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60648"/>
            <a:ext cx="3384376" cy="5718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"/>
          </a:effectLst>
        </p:spPr>
      </p:pic>
      <p:sp>
        <p:nvSpPr>
          <p:cNvPr id="5" name="CasellaDiTesto 4"/>
          <p:cNvSpPr txBox="1"/>
          <p:nvPr/>
        </p:nvSpPr>
        <p:spPr>
          <a:xfrm>
            <a:off x="4427984" y="1484784"/>
            <a:ext cx="424847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latin typeface="Kristen ITC" pitchFamily="66" charset="0"/>
              </a:rPr>
              <a:t>Discende lo Spirito Santo sopra Maria SS. e gli Apostoli, ed essi rimangono illuminati; </a:t>
            </a:r>
            <a:r>
              <a:rPr lang="it-IT" sz="2400" dirty="0" smtClean="0">
                <a:solidFill>
                  <a:schemeClr val="bg1"/>
                </a:solidFill>
                <a:latin typeface="Kristen ITC" pitchFamily="66" charset="0"/>
              </a:rPr>
              <a:t/>
            </a:r>
            <a:br>
              <a:rPr lang="it-IT" sz="2400" dirty="0" smtClean="0">
                <a:solidFill>
                  <a:schemeClr val="bg1"/>
                </a:solidFill>
                <a:latin typeface="Kristen ITC" pitchFamily="66" charset="0"/>
              </a:rPr>
            </a:br>
            <a:r>
              <a:rPr lang="it-IT" sz="2400" dirty="0" smtClean="0">
                <a:solidFill>
                  <a:schemeClr val="bg1"/>
                </a:solidFill>
                <a:latin typeface="Kristen ITC" pitchFamily="66" charset="0"/>
              </a:rPr>
              <a:t>e </a:t>
            </a:r>
            <a:r>
              <a:rPr lang="it-IT" sz="2400" dirty="0">
                <a:solidFill>
                  <a:schemeClr val="bg1"/>
                </a:solidFill>
                <a:latin typeface="Kristen ITC" pitchFamily="66" charset="0"/>
              </a:rPr>
              <a:t>in essi [vive] un’anima nuova, un nuovo coraggio; sentirono la responsabilità e l’universalità del loro apostolato, la responsabilità delle anime, la santità che si consegue nell’apostolato </a:t>
            </a:r>
            <a:r>
              <a:rPr lang="it-IT" sz="2400" dirty="0" smtClean="0">
                <a:solidFill>
                  <a:schemeClr val="bg1"/>
                </a:solidFill>
                <a:latin typeface="Kristen ITC" pitchFamily="66" charset="0"/>
              </a:rPr>
              <a:t>stesso</a:t>
            </a:r>
          </a:p>
          <a:p>
            <a:pPr algn="ctr"/>
            <a:endParaRPr lang="it-IT" sz="2400" dirty="0" smtClean="0">
              <a:solidFill>
                <a:schemeClr val="bg1"/>
              </a:solidFill>
              <a:latin typeface="Kristen ITC" pitchFamily="66" charset="0"/>
            </a:endParaRPr>
          </a:p>
          <a:p>
            <a:pPr algn="ctr"/>
            <a:r>
              <a:rPr lang="it-IT" sz="1400" dirty="0" smtClean="0">
                <a:solidFill>
                  <a:schemeClr val="bg1"/>
                </a:solidFill>
                <a:latin typeface="Kristen ITC" pitchFamily="66" charset="0"/>
              </a:rPr>
              <a:t>Don </a:t>
            </a:r>
            <a:r>
              <a:rPr lang="it-IT" sz="1400" dirty="0" err="1" smtClean="0">
                <a:solidFill>
                  <a:schemeClr val="bg1"/>
                </a:solidFill>
                <a:latin typeface="Kristen ITC" pitchFamily="66" charset="0"/>
              </a:rPr>
              <a:t>Alberione</a:t>
            </a:r>
            <a:r>
              <a:rPr lang="it-IT" sz="1400" dirty="0" smtClean="0">
                <a:solidFill>
                  <a:schemeClr val="bg1"/>
                </a:solidFill>
                <a:latin typeface="Kristen ITC" pitchFamily="66" charset="0"/>
              </a:rPr>
              <a:t>  </a:t>
            </a:r>
            <a:r>
              <a:rPr lang="it-IT" sz="1400" dirty="0">
                <a:solidFill>
                  <a:schemeClr val="bg1"/>
                </a:solidFill>
                <a:latin typeface="Kristen ITC" pitchFamily="66" charset="0"/>
              </a:rPr>
              <a:t>(RSP, p. 156).</a:t>
            </a:r>
          </a:p>
        </p:txBody>
      </p:sp>
      <p:pic>
        <p:nvPicPr>
          <p:cNvPr id="8" name="Picture 4" descr="C:\Users\ANGELINA\Desktop\trasparenti\Alberione_benedice-removebg-preview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2924944"/>
            <a:ext cx="1883669" cy="3107928"/>
          </a:xfrm>
          <a:prstGeom prst="rect">
            <a:avLst/>
          </a:prstGeom>
          <a:noFill/>
        </p:spPr>
      </p:pic>
      <p:pic>
        <p:nvPicPr>
          <p:cNvPr id="2" name="Picture 2" descr="C:\Users\ANGELINA\Desktop\logoimsa(solo) (trasparente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360" y="260648"/>
            <a:ext cx="912515" cy="912515"/>
          </a:xfrm>
          <a:prstGeom prst="rect">
            <a:avLst/>
          </a:prstGeom>
          <a:noFill/>
        </p:spPr>
      </p:pic>
      <p:pic>
        <p:nvPicPr>
          <p:cNvPr id="10" name="Picture 3" descr="C:\Users\ANGELINA\Desktop\BottoneNataleAnimMouse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72400" y="764704"/>
            <a:ext cx="236984" cy="236984"/>
          </a:xfrm>
          <a:prstGeom prst="rect">
            <a:avLst/>
          </a:prstGeom>
          <a:noFill/>
        </p:spPr>
      </p:pic>
      <p:pic>
        <p:nvPicPr>
          <p:cNvPr id="3" name="06 Traccia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387931" y="2279139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14:window dir="vert"/>
      </p:transition>
    </mc:Choice>
    <mc:Fallback xmlns="">
      <p:transition spd="slow" advClick="0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27584" y="548680"/>
            <a:ext cx="756084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>
                <a:solidFill>
                  <a:schemeClr val="bg1"/>
                </a:solidFill>
                <a:latin typeface="Kristen ITC" pitchFamily="66" charset="0"/>
              </a:rPr>
              <a:t>La vita è preziosa: utilizzarla al massimo! Bella la vita spesa per Dio e per le anime! Bella la vita passata nell’innocenza! Una vita d’innocenza, una vita di pietà, una vita di unione con Dio, una vita di apostolato: così </a:t>
            </a:r>
            <a:r>
              <a:rPr lang="it-IT" sz="2400" dirty="0" err="1">
                <a:solidFill>
                  <a:schemeClr val="bg1"/>
                </a:solidFill>
                <a:latin typeface="Kristen ITC" pitchFamily="66" charset="0"/>
              </a:rPr>
              <a:t>dev</a:t>
            </a:r>
            <a:r>
              <a:rPr lang="it-IT" sz="2400" dirty="0">
                <a:solidFill>
                  <a:schemeClr val="bg1"/>
                </a:solidFill>
                <a:latin typeface="Kristen ITC" pitchFamily="66" charset="0"/>
              </a:rPr>
              <a:t>’essere la nostra </a:t>
            </a:r>
            <a:r>
              <a:rPr lang="it-IT" sz="2400" dirty="0" smtClean="0">
                <a:solidFill>
                  <a:schemeClr val="bg1"/>
                </a:solidFill>
                <a:latin typeface="Kristen ITC" pitchFamily="66" charset="0"/>
              </a:rPr>
              <a:t>vita</a:t>
            </a:r>
            <a:br>
              <a:rPr lang="it-IT" sz="2400" dirty="0" smtClean="0">
                <a:solidFill>
                  <a:schemeClr val="bg1"/>
                </a:solidFill>
                <a:latin typeface="Kristen ITC" pitchFamily="66" charset="0"/>
              </a:rPr>
            </a:br>
            <a:r>
              <a:rPr lang="it-IT" sz="2400" dirty="0" smtClean="0">
                <a:solidFill>
                  <a:schemeClr val="bg1"/>
                </a:solidFill>
                <a:latin typeface="Kristen ITC" pitchFamily="66" charset="0"/>
              </a:rPr>
              <a:t> </a:t>
            </a:r>
            <a:r>
              <a:rPr lang="it-IT" dirty="0">
                <a:solidFill>
                  <a:schemeClr val="bg1"/>
                </a:solidFill>
                <a:latin typeface="Kristen ITC" pitchFamily="66" charset="0"/>
              </a:rPr>
              <a:t>(RSP, p. 55</a:t>
            </a:r>
            <a:r>
              <a:rPr lang="it-IT" dirty="0" smtClean="0">
                <a:solidFill>
                  <a:schemeClr val="bg1"/>
                </a:solidFill>
                <a:latin typeface="Kristen ITC" pitchFamily="66" charset="0"/>
              </a:rPr>
              <a:t>).</a:t>
            </a:r>
          </a:p>
          <a:p>
            <a:endParaRPr lang="it-IT" dirty="0">
              <a:solidFill>
                <a:schemeClr val="bg1"/>
              </a:solidFill>
              <a:latin typeface="Kristen ITC" pitchFamily="66" charset="0"/>
            </a:endParaRPr>
          </a:p>
          <a:p>
            <a:pPr algn="just"/>
            <a:r>
              <a:rPr lang="it-IT" sz="2400" dirty="0">
                <a:solidFill>
                  <a:schemeClr val="bg1"/>
                </a:solidFill>
                <a:latin typeface="Kristen ITC" pitchFamily="66" charset="0"/>
              </a:rPr>
              <a:t> Creare in noi idee forti, potenti, le quali finiscano con l’influire su tutte le passioni e specialmente sulla volontà... Quando c’è un’idea forte nella mente, questa caccia tutti gli altri pensieri. E se noi ci concentriamo in un programma, in un’idea direttrice, ecco che la vita è orientata </a:t>
            </a:r>
            <a:r>
              <a:rPr lang="it-IT" sz="2400" dirty="0" smtClean="0">
                <a:solidFill>
                  <a:schemeClr val="bg1"/>
                </a:solidFill>
                <a:latin typeface="Kristen ITC" pitchFamily="66" charset="0"/>
              </a:rPr>
              <a:t>   </a:t>
            </a:r>
            <a:r>
              <a:rPr lang="it-IT" dirty="0" smtClean="0">
                <a:solidFill>
                  <a:schemeClr val="bg1"/>
                </a:solidFill>
                <a:latin typeface="Kristen ITC" pitchFamily="66" charset="0"/>
              </a:rPr>
              <a:t>(</a:t>
            </a:r>
            <a:r>
              <a:rPr lang="it-IT" dirty="0">
                <a:solidFill>
                  <a:schemeClr val="bg1"/>
                </a:solidFill>
                <a:latin typeface="Kristen ITC" pitchFamily="66" charset="0"/>
              </a:rPr>
              <a:t>RSP, p. 340).</a:t>
            </a:r>
          </a:p>
          <a:p>
            <a:r>
              <a:rPr lang="it-IT" dirty="0">
                <a:solidFill>
                  <a:schemeClr val="bg1"/>
                </a:solidFill>
                <a:latin typeface="Kristen ITC" pitchFamily="66" charset="0"/>
              </a:rPr>
              <a:t> </a:t>
            </a:r>
          </a:p>
          <a:p>
            <a:r>
              <a:rPr lang="it-IT" dirty="0" smtClean="0">
                <a:solidFill>
                  <a:schemeClr val="bg1"/>
                </a:solidFill>
                <a:latin typeface="Kristen ITC" pitchFamily="66" charset="0"/>
              </a:rPr>
              <a:t>                                                   </a:t>
            </a:r>
            <a:r>
              <a:rPr lang="it-IT" dirty="0">
                <a:solidFill>
                  <a:schemeClr val="bg1"/>
                </a:solidFill>
                <a:latin typeface="Kristen ITC" pitchFamily="66" charset="0"/>
              </a:rPr>
              <a:t> </a:t>
            </a:r>
            <a:r>
              <a:rPr lang="it-IT" sz="1400" dirty="0">
                <a:solidFill>
                  <a:schemeClr val="bg1"/>
                </a:solidFill>
                <a:latin typeface="Kristen ITC" pitchFamily="66" charset="0"/>
              </a:rPr>
              <a:t>Don Giacomo </a:t>
            </a:r>
            <a:r>
              <a:rPr lang="it-IT" sz="1400" dirty="0" err="1">
                <a:solidFill>
                  <a:schemeClr val="bg1"/>
                </a:solidFill>
                <a:latin typeface="Kristen ITC" pitchFamily="66" charset="0"/>
              </a:rPr>
              <a:t>Alberione</a:t>
            </a:r>
            <a:endParaRPr lang="it-IT" sz="1400" dirty="0">
              <a:solidFill>
                <a:schemeClr val="bg1"/>
              </a:solidFill>
              <a:latin typeface="Kristen ITC" pitchFamily="66" charset="0"/>
            </a:endParaRPr>
          </a:p>
          <a:p>
            <a:endParaRPr lang="it-IT" dirty="0"/>
          </a:p>
        </p:txBody>
      </p:sp>
      <p:pic>
        <p:nvPicPr>
          <p:cNvPr id="3" name="Picture 3" descr="C:\Users\ANGELINA\Desktop\BottoneNataleAnimMous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236984" cy="236984"/>
          </a:xfrm>
          <a:prstGeom prst="rect">
            <a:avLst/>
          </a:prstGeom>
          <a:noFill/>
        </p:spPr>
      </p:pic>
      <p:pic>
        <p:nvPicPr>
          <p:cNvPr id="4" name="Picture 3" descr="C:\Users\ANGELINA\Desktop\BottoneNataleAnimMous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996952"/>
            <a:ext cx="236984" cy="23698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14:window dir="vert"/>
      </p:transition>
    </mc:Choice>
    <mc:Fallback xmlns="">
      <p:transition spd="slow" advClick="0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NGELINA\Desktop\trasparenti\alberione09-removebg-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052736"/>
            <a:ext cx="3240176" cy="5548065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0" y="47667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solidFill>
                  <a:schemeClr val="bg1"/>
                </a:solidFill>
                <a:latin typeface="Kristen ITC" pitchFamily="66" charset="0"/>
              </a:rPr>
              <a:t>Buona Pentecoste</a:t>
            </a:r>
          </a:p>
          <a:p>
            <a:pPr algn="ctr"/>
            <a:endParaRPr lang="it-IT" sz="2400" dirty="0">
              <a:solidFill>
                <a:schemeClr val="bg1"/>
              </a:solidFill>
              <a:latin typeface="Kristen ITC" pitchFamily="66" charset="0"/>
            </a:endParaRPr>
          </a:p>
        </p:txBody>
      </p:sp>
      <p:pic>
        <p:nvPicPr>
          <p:cNvPr id="8195" name="Picture 3" descr="C:\Users\ANGELINA\Desktop\BottoneNataleAnimMous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620688"/>
            <a:ext cx="381000" cy="381000"/>
          </a:xfrm>
          <a:prstGeom prst="rect">
            <a:avLst/>
          </a:prstGeom>
          <a:noFill/>
        </p:spPr>
      </p:pic>
      <p:pic>
        <p:nvPicPr>
          <p:cNvPr id="8196" name="Picture 4" descr="C:\Users\ANGELINA\Desktop\BottoneNataleAnimMous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620688"/>
            <a:ext cx="381000" cy="381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14:window dir="vert"/>
      </p:transition>
    </mc:Choice>
    <mc:Fallback xmlns="">
      <p:transition spd="slow" advClick="0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GELINA\Desktop\SpiritoS\Spirito Santo\2-Intellet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3415456" cy="55798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"/>
          </a:effectLst>
        </p:spPr>
      </p:pic>
      <p:sp>
        <p:nvSpPr>
          <p:cNvPr id="5" name="CasellaDiTesto 4"/>
          <p:cNvSpPr txBox="1"/>
          <p:nvPr/>
        </p:nvSpPr>
        <p:spPr>
          <a:xfrm>
            <a:off x="4932040" y="1700808"/>
            <a:ext cx="35283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latin typeface="Kristen ITC" pitchFamily="66" charset="0"/>
              </a:rPr>
              <a:t>Il dono dell’intelletto ci illumina spargendo una luce viva, penetrante, straordinaria sul significato delle verità rivelate e dandoci la certezza del vero senso della parola di Dio </a:t>
            </a:r>
            <a:endParaRPr lang="it-IT" sz="2400" dirty="0" smtClean="0">
              <a:solidFill>
                <a:schemeClr val="bg1"/>
              </a:solidFill>
              <a:latin typeface="Kristen ITC" pitchFamily="66" charset="0"/>
            </a:endParaRPr>
          </a:p>
          <a:p>
            <a:endParaRPr lang="it-IT" sz="2400" b="1" dirty="0">
              <a:solidFill>
                <a:schemeClr val="bg1"/>
              </a:solidFill>
              <a:latin typeface="Kristen ITC" pitchFamily="66" charset="0"/>
            </a:endParaRPr>
          </a:p>
          <a:p>
            <a:pPr algn="ctr"/>
            <a:r>
              <a:rPr lang="it-IT" sz="1400" dirty="0" smtClean="0">
                <a:solidFill>
                  <a:schemeClr val="bg1"/>
                </a:solidFill>
                <a:latin typeface="Kristen ITC" pitchFamily="66" charset="0"/>
              </a:rPr>
              <a:t>Don </a:t>
            </a:r>
            <a:r>
              <a:rPr lang="it-IT" sz="1400" dirty="0" err="1" smtClean="0">
                <a:solidFill>
                  <a:schemeClr val="bg1"/>
                </a:solidFill>
                <a:latin typeface="Kristen ITC" pitchFamily="66" charset="0"/>
              </a:rPr>
              <a:t>Alberione</a:t>
            </a:r>
            <a:r>
              <a:rPr lang="it-IT" sz="1400" dirty="0" smtClean="0">
                <a:solidFill>
                  <a:schemeClr val="bg1"/>
                </a:solidFill>
                <a:latin typeface="Kristen ITC" pitchFamily="66" charset="0"/>
              </a:rPr>
              <a:t>  (RSP</a:t>
            </a:r>
            <a:r>
              <a:rPr lang="it-IT" sz="1400" dirty="0">
                <a:solidFill>
                  <a:schemeClr val="bg1"/>
                </a:solidFill>
                <a:latin typeface="Kristen ITC" pitchFamily="66" charset="0"/>
              </a:rPr>
              <a:t>, p. 379).</a:t>
            </a:r>
          </a:p>
        </p:txBody>
      </p:sp>
      <p:pic>
        <p:nvPicPr>
          <p:cNvPr id="2052" name="Picture 4" descr="C:\Users\ANGELINA\Desktop\trasparenti\Alberione_benedice-removebg-previ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924944"/>
            <a:ext cx="1883669" cy="3107928"/>
          </a:xfrm>
          <a:prstGeom prst="rect">
            <a:avLst/>
          </a:prstGeom>
          <a:noFill/>
        </p:spPr>
      </p:pic>
      <p:pic>
        <p:nvPicPr>
          <p:cNvPr id="9" name="2.doni_dello Spirito_Sant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" name="Picture 2" descr="C:\Users\ANGELINA\Desktop\logoimsa(solo) (trasparente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260648"/>
            <a:ext cx="912515" cy="912515"/>
          </a:xfrm>
          <a:prstGeom prst="rect">
            <a:avLst/>
          </a:prstGeom>
          <a:noFill/>
        </p:spPr>
      </p:pic>
      <p:pic>
        <p:nvPicPr>
          <p:cNvPr id="11" name="Picture 3" descr="C:\Users\ANGELINA\Desktop\BottoneNataleAnimMouse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72400" y="764704"/>
            <a:ext cx="236984" cy="23698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14:window dir="vert"/>
      </p:transition>
    </mc:Choice>
    <mc:Fallback xmlns="">
      <p:transition spd="slow" advClick="0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1000" numSld="11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NGELINA\Desktop\SpiritoS\Spirito Santo\3-Consigl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3312368" cy="5545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"/>
          </a:effectLst>
        </p:spPr>
      </p:pic>
      <p:sp>
        <p:nvSpPr>
          <p:cNvPr id="3" name="CasellaDiTesto 2"/>
          <p:cNvSpPr txBox="1"/>
          <p:nvPr/>
        </p:nvSpPr>
        <p:spPr>
          <a:xfrm>
            <a:off x="4572000" y="1268760"/>
            <a:ext cx="410445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latin typeface="Kristen ITC" pitchFamily="66" charset="0"/>
              </a:rPr>
              <a:t>Il dono del consiglio è un lume dello Spirito Santo con il quale l’intelligenza pratica vede e guida nei casi particolari ciò che bisogna fare e i mezzi che bisogna usare... </a:t>
            </a:r>
            <a:r>
              <a:rPr lang="it-IT" sz="2400" dirty="0" smtClean="0">
                <a:solidFill>
                  <a:schemeClr val="bg1"/>
                </a:solidFill>
                <a:latin typeface="Kristen ITC" pitchFamily="66" charset="0"/>
              </a:rPr>
              <a:t/>
            </a:r>
            <a:br>
              <a:rPr lang="it-IT" sz="2400" dirty="0" smtClean="0">
                <a:solidFill>
                  <a:schemeClr val="bg1"/>
                </a:solidFill>
                <a:latin typeface="Kristen ITC" pitchFamily="66" charset="0"/>
              </a:rPr>
            </a:br>
            <a:r>
              <a:rPr lang="it-IT" sz="2400" dirty="0" smtClean="0">
                <a:solidFill>
                  <a:schemeClr val="bg1"/>
                </a:solidFill>
                <a:latin typeface="Kristen ITC" pitchFamily="66" charset="0"/>
              </a:rPr>
              <a:t>Questo </a:t>
            </a:r>
            <a:r>
              <a:rPr lang="it-IT" sz="2400" dirty="0">
                <a:solidFill>
                  <a:schemeClr val="bg1"/>
                </a:solidFill>
                <a:latin typeface="Kristen ITC" pitchFamily="66" charset="0"/>
              </a:rPr>
              <a:t>dono, giorno per giorno, ci deve illuminare a scegliere ciò che piace a Dio e a lasciare ciò che dispiace </a:t>
            </a:r>
            <a:r>
              <a:rPr lang="it-IT" sz="2400" dirty="0" smtClean="0">
                <a:solidFill>
                  <a:schemeClr val="bg1"/>
                </a:solidFill>
                <a:latin typeface="Kristen ITC" pitchFamily="66" charset="0"/>
              </a:rPr>
              <a:t>a </a:t>
            </a:r>
            <a:r>
              <a:rPr lang="it-IT" sz="2400" dirty="0">
                <a:solidFill>
                  <a:schemeClr val="bg1"/>
                </a:solidFill>
                <a:latin typeface="Kristen ITC" pitchFamily="66" charset="0"/>
              </a:rPr>
              <a:t>Dio </a:t>
            </a:r>
            <a:endParaRPr lang="it-IT" sz="2400" dirty="0" smtClean="0">
              <a:solidFill>
                <a:schemeClr val="bg1"/>
              </a:solidFill>
              <a:latin typeface="Kristen ITC" pitchFamily="66" charset="0"/>
            </a:endParaRPr>
          </a:p>
          <a:p>
            <a:pPr algn="ctr"/>
            <a:endParaRPr lang="it-IT" sz="2400" dirty="0" smtClean="0">
              <a:solidFill>
                <a:schemeClr val="bg1"/>
              </a:solidFill>
              <a:latin typeface="Kristen ITC" pitchFamily="66" charset="0"/>
            </a:endParaRPr>
          </a:p>
          <a:p>
            <a:pPr algn="ctr"/>
            <a:r>
              <a:rPr lang="it-IT" sz="1400" dirty="0" smtClean="0">
                <a:solidFill>
                  <a:schemeClr val="bg1"/>
                </a:solidFill>
                <a:latin typeface="Kristen ITC" pitchFamily="66" charset="0"/>
              </a:rPr>
              <a:t>Don </a:t>
            </a:r>
            <a:r>
              <a:rPr lang="it-IT" sz="1400" dirty="0" err="1" smtClean="0">
                <a:solidFill>
                  <a:schemeClr val="bg1"/>
                </a:solidFill>
                <a:latin typeface="Kristen ITC" pitchFamily="66" charset="0"/>
              </a:rPr>
              <a:t>Alberione</a:t>
            </a:r>
            <a:r>
              <a:rPr lang="it-IT" sz="1400" dirty="0" smtClean="0">
                <a:solidFill>
                  <a:schemeClr val="bg1"/>
                </a:solidFill>
                <a:latin typeface="Kristen ITC" pitchFamily="66" charset="0"/>
              </a:rPr>
              <a:t> (RSP</a:t>
            </a:r>
            <a:r>
              <a:rPr lang="it-IT" sz="1400" dirty="0">
                <a:solidFill>
                  <a:schemeClr val="bg1"/>
                </a:solidFill>
                <a:latin typeface="Kristen ITC" pitchFamily="66" charset="0"/>
              </a:rPr>
              <a:t>, pp. 383.384).</a:t>
            </a:r>
          </a:p>
        </p:txBody>
      </p:sp>
      <p:pic>
        <p:nvPicPr>
          <p:cNvPr id="5" name="Picture 4" descr="C:\Users\ANGELINA\Desktop\trasparenti\Alberione_benedice-removebg-pre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068960"/>
            <a:ext cx="1883669" cy="3107928"/>
          </a:xfrm>
          <a:prstGeom prst="rect">
            <a:avLst/>
          </a:prstGeom>
          <a:noFill/>
        </p:spPr>
      </p:pic>
      <p:pic>
        <p:nvPicPr>
          <p:cNvPr id="8" name="Picture 2" descr="C:\Users\ANGELINA\Desktop\logoimsa(solo) (trasparente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260648"/>
            <a:ext cx="912515" cy="912515"/>
          </a:xfrm>
          <a:prstGeom prst="rect">
            <a:avLst/>
          </a:prstGeom>
          <a:noFill/>
        </p:spPr>
      </p:pic>
      <p:pic>
        <p:nvPicPr>
          <p:cNvPr id="9" name="Picture 3" descr="C:\Users\ANGELINA\Desktop\BottoneNataleAnimMous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692696"/>
            <a:ext cx="236984" cy="23698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14:window dir="vert"/>
      </p:transition>
    </mc:Choice>
    <mc:Fallback xmlns="">
      <p:transition spd="slow" advClick="0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NGELINA\Desktop\SpiritoS\Spirito Santo\4-Fortez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3384376" cy="56535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asellaDiTesto 2"/>
          <p:cNvSpPr txBox="1"/>
          <p:nvPr/>
        </p:nvSpPr>
        <p:spPr>
          <a:xfrm>
            <a:off x="4427984" y="1628800"/>
            <a:ext cx="424847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latin typeface="Kristen ITC" pitchFamily="66" charset="0"/>
              </a:rPr>
              <a:t>Il dono della fortezza è una virtù permanente che lo Spirito Santo comunica alla nostra volontà per vincere gli ostacoli che ci allontanerebbero dalla pratica della virtù. </a:t>
            </a:r>
            <a:r>
              <a:rPr lang="it-IT" sz="2400" dirty="0" smtClean="0">
                <a:solidFill>
                  <a:schemeClr val="bg1"/>
                </a:solidFill>
                <a:latin typeface="Kristen ITC" pitchFamily="66" charset="0"/>
              </a:rPr>
              <a:t/>
            </a:r>
            <a:br>
              <a:rPr lang="it-IT" sz="2400" dirty="0" smtClean="0">
                <a:solidFill>
                  <a:schemeClr val="bg1"/>
                </a:solidFill>
                <a:latin typeface="Kristen ITC" pitchFamily="66" charset="0"/>
              </a:rPr>
            </a:br>
            <a:r>
              <a:rPr lang="it-IT" sz="2400" dirty="0" smtClean="0">
                <a:solidFill>
                  <a:schemeClr val="bg1"/>
                </a:solidFill>
                <a:latin typeface="Kristen ITC" pitchFamily="66" charset="0"/>
              </a:rPr>
              <a:t>Esso </a:t>
            </a:r>
            <a:r>
              <a:rPr lang="it-IT" sz="2400" dirty="0">
                <a:solidFill>
                  <a:schemeClr val="bg1"/>
                </a:solidFill>
                <a:latin typeface="Kristen ITC" pitchFamily="66" charset="0"/>
              </a:rPr>
              <a:t>investe specialmente la nostra volontà e la rende robusta per operare il bene </a:t>
            </a:r>
            <a:endParaRPr lang="it-IT" sz="2400" dirty="0" smtClean="0">
              <a:solidFill>
                <a:schemeClr val="bg1"/>
              </a:solidFill>
              <a:latin typeface="Kristen ITC" pitchFamily="66" charset="0"/>
            </a:endParaRPr>
          </a:p>
          <a:p>
            <a:endParaRPr lang="it-IT" dirty="0">
              <a:solidFill>
                <a:schemeClr val="bg1"/>
              </a:solidFill>
              <a:latin typeface="Kristen ITC" pitchFamily="66" charset="0"/>
            </a:endParaRPr>
          </a:p>
          <a:p>
            <a:pPr algn="ctr"/>
            <a:r>
              <a:rPr lang="it-IT" sz="1400" dirty="0" smtClean="0">
                <a:solidFill>
                  <a:schemeClr val="bg1"/>
                </a:solidFill>
                <a:latin typeface="Kristen ITC" pitchFamily="66" charset="0"/>
              </a:rPr>
              <a:t>Don </a:t>
            </a:r>
            <a:r>
              <a:rPr lang="it-IT" sz="1400" dirty="0" err="1" smtClean="0">
                <a:solidFill>
                  <a:schemeClr val="bg1"/>
                </a:solidFill>
                <a:latin typeface="Kristen ITC" pitchFamily="66" charset="0"/>
              </a:rPr>
              <a:t>Alberione</a:t>
            </a:r>
            <a:r>
              <a:rPr lang="it-IT" sz="1400" dirty="0" smtClean="0">
                <a:solidFill>
                  <a:schemeClr val="bg1"/>
                </a:solidFill>
                <a:latin typeface="Kristen ITC" pitchFamily="66" charset="0"/>
              </a:rPr>
              <a:t> (RSP</a:t>
            </a:r>
            <a:r>
              <a:rPr lang="it-IT" sz="1400" dirty="0">
                <a:solidFill>
                  <a:schemeClr val="bg1"/>
                </a:solidFill>
                <a:latin typeface="Kristen ITC" pitchFamily="66" charset="0"/>
              </a:rPr>
              <a:t>, p. 388).</a:t>
            </a:r>
          </a:p>
        </p:txBody>
      </p:sp>
      <p:pic>
        <p:nvPicPr>
          <p:cNvPr id="5" name="Picture 4" descr="C:\Users\ANGELINA\Desktop\trasparenti\Alberione_benedice-removebg-pre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924944"/>
            <a:ext cx="1883669" cy="3107928"/>
          </a:xfrm>
          <a:prstGeom prst="rect">
            <a:avLst/>
          </a:prstGeom>
          <a:noFill/>
        </p:spPr>
      </p:pic>
      <p:pic>
        <p:nvPicPr>
          <p:cNvPr id="8" name="Picture 2" descr="C:\Users\ANGELINA\Desktop\logoimsa(solo) (trasparente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260648"/>
            <a:ext cx="912515" cy="912515"/>
          </a:xfrm>
          <a:prstGeom prst="rect">
            <a:avLst/>
          </a:prstGeom>
          <a:noFill/>
        </p:spPr>
      </p:pic>
      <p:pic>
        <p:nvPicPr>
          <p:cNvPr id="9" name="Picture 3" descr="C:\Users\ANGELINA\Desktop\BottoneNataleAnimMous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400" y="764704"/>
            <a:ext cx="236984" cy="23698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14:window dir="vert"/>
      </p:transition>
    </mc:Choice>
    <mc:Fallback xmlns="">
      <p:transition spd="slow" advClick="0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NGELINA\Desktop\SpiritoS\Spirito Santo\5-Sien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3021986" cy="53471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"/>
          </a:effectLst>
        </p:spPr>
      </p:pic>
      <p:sp>
        <p:nvSpPr>
          <p:cNvPr id="3" name="CasellaDiTesto 2"/>
          <p:cNvSpPr txBox="1"/>
          <p:nvPr/>
        </p:nvSpPr>
        <p:spPr>
          <a:xfrm>
            <a:off x="4139952" y="1556792"/>
            <a:ext cx="446449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latin typeface="Kristen ITC" pitchFamily="66" charset="0"/>
              </a:rPr>
              <a:t> Il dono della scienza è una luce soprannaturale dello Spirito Santo, la quale ci mostra come la verità di fede è degna di essere creduta, di essere accettata anche per motivi ricavati dall’ordine naturale, </a:t>
            </a:r>
            <a:r>
              <a:rPr lang="it-IT" sz="2400" dirty="0" smtClean="0">
                <a:solidFill>
                  <a:schemeClr val="bg1"/>
                </a:solidFill>
                <a:latin typeface="Kristen ITC" pitchFamily="66" charset="0"/>
              </a:rPr>
              <a:t/>
            </a:r>
            <a:br>
              <a:rPr lang="it-IT" sz="2400" dirty="0" smtClean="0">
                <a:solidFill>
                  <a:schemeClr val="bg1"/>
                </a:solidFill>
                <a:latin typeface="Kristen ITC" pitchFamily="66" charset="0"/>
              </a:rPr>
            </a:br>
            <a:r>
              <a:rPr lang="it-IT" sz="2400" dirty="0" smtClean="0">
                <a:solidFill>
                  <a:schemeClr val="bg1"/>
                </a:solidFill>
                <a:latin typeface="Kristen ITC" pitchFamily="66" charset="0"/>
              </a:rPr>
              <a:t>e </a:t>
            </a:r>
            <a:r>
              <a:rPr lang="it-IT" sz="2400" dirty="0">
                <a:solidFill>
                  <a:schemeClr val="bg1"/>
                </a:solidFill>
                <a:latin typeface="Kristen ITC" pitchFamily="66" charset="0"/>
              </a:rPr>
              <a:t>ci porta a sollevarci dalle cose della terra verso Dio, </a:t>
            </a:r>
            <a:r>
              <a:rPr lang="it-IT" sz="2400" dirty="0" smtClean="0">
                <a:solidFill>
                  <a:schemeClr val="bg1"/>
                </a:solidFill>
                <a:latin typeface="Kristen ITC" pitchFamily="66" charset="0"/>
              </a:rPr>
              <a:t/>
            </a:r>
            <a:br>
              <a:rPr lang="it-IT" sz="2400" dirty="0" smtClean="0">
                <a:solidFill>
                  <a:schemeClr val="bg1"/>
                </a:solidFill>
                <a:latin typeface="Kristen ITC" pitchFamily="66" charset="0"/>
              </a:rPr>
            </a:br>
            <a:r>
              <a:rPr lang="it-IT" sz="2400" dirty="0" smtClean="0">
                <a:solidFill>
                  <a:schemeClr val="bg1"/>
                </a:solidFill>
                <a:latin typeface="Kristen ITC" pitchFamily="66" charset="0"/>
              </a:rPr>
              <a:t>il </a:t>
            </a:r>
            <a:r>
              <a:rPr lang="it-IT" sz="2400" dirty="0">
                <a:solidFill>
                  <a:schemeClr val="bg1"/>
                </a:solidFill>
                <a:latin typeface="Kristen ITC" pitchFamily="66" charset="0"/>
              </a:rPr>
              <a:t>cielo </a:t>
            </a:r>
            <a:endParaRPr lang="it-IT" sz="2400" dirty="0" smtClean="0">
              <a:solidFill>
                <a:schemeClr val="bg1"/>
              </a:solidFill>
              <a:latin typeface="Kristen ITC" pitchFamily="66" charset="0"/>
            </a:endParaRPr>
          </a:p>
          <a:p>
            <a:endParaRPr lang="it-IT" dirty="0">
              <a:solidFill>
                <a:schemeClr val="bg1"/>
              </a:solidFill>
              <a:latin typeface="Kristen ITC" pitchFamily="66" charset="0"/>
            </a:endParaRPr>
          </a:p>
          <a:p>
            <a:pPr algn="ctr"/>
            <a:r>
              <a:rPr lang="it-IT" sz="1400" dirty="0" smtClean="0">
                <a:solidFill>
                  <a:schemeClr val="bg1"/>
                </a:solidFill>
                <a:latin typeface="Kristen ITC" pitchFamily="66" charset="0"/>
              </a:rPr>
              <a:t>(Don </a:t>
            </a:r>
            <a:r>
              <a:rPr lang="it-IT" sz="1400" dirty="0" err="1" smtClean="0">
                <a:solidFill>
                  <a:schemeClr val="bg1"/>
                </a:solidFill>
                <a:latin typeface="Kristen ITC" pitchFamily="66" charset="0"/>
              </a:rPr>
              <a:t>Alberione</a:t>
            </a:r>
            <a:r>
              <a:rPr lang="it-IT" sz="1400" dirty="0" smtClean="0">
                <a:solidFill>
                  <a:schemeClr val="bg1"/>
                </a:solidFill>
                <a:latin typeface="Kristen ITC" pitchFamily="66" charset="0"/>
              </a:rPr>
              <a:t> RSP</a:t>
            </a:r>
            <a:r>
              <a:rPr lang="it-IT" sz="1400" dirty="0">
                <a:solidFill>
                  <a:schemeClr val="bg1"/>
                </a:solidFill>
                <a:latin typeface="Kristen ITC" pitchFamily="66" charset="0"/>
              </a:rPr>
              <a:t>, p. 393).</a:t>
            </a:r>
          </a:p>
        </p:txBody>
      </p:sp>
      <p:pic>
        <p:nvPicPr>
          <p:cNvPr id="5" name="Picture 4" descr="C:\Users\ANGELINA\Desktop\trasparenti\Alberione_benedice-removebg-pre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780928"/>
            <a:ext cx="1883669" cy="3107928"/>
          </a:xfrm>
          <a:prstGeom prst="rect">
            <a:avLst/>
          </a:prstGeom>
          <a:noFill/>
        </p:spPr>
      </p:pic>
      <p:pic>
        <p:nvPicPr>
          <p:cNvPr id="6" name="Picture 3" descr="C:\Users\ANGELINA\Desktop\BottoneNataleAnimMouse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692696"/>
            <a:ext cx="236984" cy="236984"/>
          </a:xfrm>
          <a:prstGeom prst="rect">
            <a:avLst/>
          </a:prstGeom>
          <a:noFill/>
        </p:spPr>
      </p:pic>
      <p:pic>
        <p:nvPicPr>
          <p:cNvPr id="7" name="Picture 2" descr="C:\Users\ANGELINA\Desktop\logoimsa(solo) (trasparente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260648"/>
            <a:ext cx="912515" cy="91251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14:window dir="vert"/>
      </p:transition>
    </mc:Choice>
    <mc:Fallback xmlns="">
      <p:transition spd="slow" advClick="0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NGELINA\Desktop\SpiritoS\Spirito Santo\6-Pie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3262399" cy="54071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asellaDiTesto 2"/>
          <p:cNvSpPr txBox="1"/>
          <p:nvPr/>
        </p:nvSpPr>
        <p:spPr>
          <a:xfrm>
            <a:off x="4644008" y="1772816"/>
            <a:ext cx="38884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latin typeface="Kristen ITC" pitchFamily="66" charset="0"/>
              </a:rPr>
              <a:t>Il dono della pietà mette nell’anima nostra l’inclinazione, la facilità ad onorare ed amare Dio come nostro </a:t>
            </a:r>
            <a:r>
              <a:rPr lang="it-IT" sz="2400" dirty="0" smtClean="0">
                <a:solidFill>
                  <a:schemeClr val="bg1"/>
                </a:solidFill>
                <a:latin typeface="Kristen ITC" pitchFamily="66" charset="0"/>
              </a:rPr>
              <a:t>Padre</a:t>
            </a:r>
            <a:br>
              <a:rPr lang="it-IT" sz="2400" dirty="0" smtClean="0">
                <a:solidFill>
                  <a:schemeClr val="bg1"/>
                </a:solidFill>
                <a:latin typeface="Kristen ITC" pitchFamily="66" charset="0"/>
              </a:rPr>
            </a:br>
            <a:r>
              <a:rPr lang="it-IT" sz="2400" dirty="0" smtClean="0">
                <a:solidFill>
                  <a:schemeClr val="bg1"/>
                </a:solidFill>
                <a:latin typeface="Kristen ITC" pitchFamily="66" charset="0"/>
              </a:rPr>
              <a:t> </a:t>
            </a:r>
            <a:r>
              <a:rPr lang="it-IT" sz="2400" dirty="0">
                <a:solidFill>
                  <a:schemeClr val="bg1"/>
                </a:solidFill>
                <a:latin typeface="Kristen ITC" pitchFamily="66" charset="0"/>
              </a:rPr>
              <a:t>e a rimettere in lui </a:t>
            </a:r>
            <a:r>
              <a:rPr lang="it-IT" sz="2400" dirty="0" smtClean="0">
                <a:solidFill>
                  <a:schemeClr val="bg1"/>
                </a:solidFill>
                <a:latin typeface="Kristen ITC" pitchFamily="66" charset="0"/>
              </a:rPr>
              <a:t/>
            </a:r>
            <a:br>
              <a:rPr lang="it-IT" sz="2400" dirty="0" smtClean="0">
                <a:solidFill>
                  <a:schemeClr val="bg1"/>
                </a:solidFill>
                <a:latin typeface="Kristen ITC" pitchFamily="66" charset="0"/>
              </a:rPr>
            </a:br>
            <a:r>
              <a:rPr lang="it-IT" sz="2400" dirty="0" smtClean="0">
                <a:solidFill>
                  <a:schemeClr val="bg1"/>
                </a:solidFill>
                <a:latin typeface="Kristen ITC" pitchFamily="66" charset="0"/>
              </a:rPr>
              <a:t>ogni </a:t>
            </a:r>
            <a:r>
              <a:rPr lang="it-IT" sz="2400" dirty="0">
                <a:solidFill>
                  <a:schemeClr val="bg1"/>
                </a:solidFill>
                <a:latin typeface="Kristen ITC" pitchFamily="66" charset="0"/>
              </a:rPr>
              <a:t>nostra confidenza </a:t>
            </a:r>
            <a:r>
              <a:rPr lang="it-IT" sz="2400" dirty="0" smtClean="0">
                <a:solidFill>
                  <a:schemeClr val="bg1"/>
                </a:solidFill>
                <a:latin typeface="Kristen ITC" pitchFamily="66" charset="0"/>
              </a:rPr>
              <a:t>filiale</a:t>
            </a:r>
          </a:p>
          <a:p>
            <a:r>
              <a:rPr lang="it-IT" sz="2400" dirty="0" smtClean="0">
                <a:solidFill>
                  <a:schemeClr val="bg1"/>
                </a:solidFill>
                <a:latin typeface="Kristen ITC" pitchFamily="66" charset="0"/>
              </a:rPr>
              <a:t> </a:t>
            </a:r>
          </a:p>
          <a:p>
            <a:pPr algn="ctr"/>
            <a:r>
              <a:rPr lang="it-IT" sz="1400" dirty="0" smtClean="0">
                <a:solidFill>
                  <a:schemeClr val="bg1"/>
                </a:solidFill>
                <a:latin typeface="Kristen ITC" pitchFamily="66" charset="0"/>
              </a:rPr>
              <a:t>Don </a:t>
            </a:r>
            <a:r>
              <a:rPr lang="it-IT" sz="1400" dirty="0" err="1" smtClean="0">
                <a:solidFill>
                  <a:schemeClr val="bg1"/>
                </a:solidFill>
                <a:latin typeface="Kristen ITC" pitchFamily="66" charset="0"/>
              </a:rPr>
              <a:t>Alberione</a:t>
            </a:r>
            <a:r>
              <a:rPr lang="it-IT" sz="1400" dirty="0" smtClean="0">
                <a:solidFill>
                  <a:schemeClr val="bg1"/>
                </a:solidFill>
                <a:latin typeface="Kristen ITC" pitchFamily="66" charset="0"/>
              </a:rPr>
              <a:t> (RSP</a:t>
            </a:r>
            <a:r>
              <a:rPr lang="it-IT" sz="1400" dirty="0">
                <a:solidFill>
                  <a:schemeClr val="bg1"/>
                </a:solidFill>
                <a:latin typeface="Kristen ITC" pitchFamily="66" charset="0"/>
              </a:rPr>
              <a:t>, p. 398).</a:t>
            </a:r>
          </a:p>
        </p:txBody>
      </p:sp>
      <p:pic>
        <p:nvPicPr>
          <p:cNvPr id="5" name="Picture 4" descr="C:\Users\ANGELINA\Desktop\trasparenti\Alberione_benedice-removebg-pre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636912"/>
            <a:ext cx="1883669" cy="3107928"/>
          </a:xfrm>
          <a:prstGeom prst="rect">
            <a:avLst/>
          </a:prstGeom>
          <a:noFill/>
        </p:spPr>
      </p:pic>
      <p:pic>
        <p:nvPicPr>
          <p:cNvPr id="6" name="Picture 3" descr="C:\Users\ANGELINA\Desktop\BottoneNataleAnimMouse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692696"/>
            <a:ext cx="236984" cy="236984"/>
          </a:xfrm>
          <a:prstGeom prst="rect">
            <a:avLst/>
          </a:prstGeom>
          <a:noFill/>
        </p:spPr>
      </p:pic>
      <p:pic>
        <p:nvPicPr>
          <p:cNvPr id="7" name="Picture 2" descr="C:\Users\ANGELINA\Desktop\logoimsa(solo) (trasparente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260648"/>
            <a:ext cx="912515" cy="91251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14:window dir="vert"/>
      </p:transition>
    </mc:Choice>
    <mc:Fallback xmlns="">
      <p:transition spd="slow" advClick="0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NGELINA\Desktop\SpiritoS\Spirito Santo\7-Timo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3115632" cy="5348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asellaDiTesto 2"/>
          <p:cNvSpPr txBox="1"/>
          <p:nvPr/>
        </p:nvSpPr>
        <p:spPr>
          <a:xfrm>
            <a:off x="4499992" y="1988840"/>
            <a:ext cx="410445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latin typeface="Kristen ITC" pitchFamily="66" charset="0"/>
              </a:rPr>
              <a:t>Il dono del timore di Dio ci allontana dal peccato </a:t>
            </a:r>
            <a:r>
              <a:rPr lang="it-IT" sz="2400" dirty="0" smtClean="0">
                <a:solidFill>
                  <a:schemeClr val="bg1"/>
                </a:solidFill>
                <a:latin typeface="Kristen ITC" pitchFamily="66" charset="0"/>
              </a:rPr>
              <a:t/>
            </a:r>
            <a:br>
              <a:rPr lang="it-IT" sz="2400" dirty="0" smtClean="0">
                <a:solidFill>
                  <a:schemeClr val="bg1"/>
                </a:solidFill>
                <a:latin typeface="Kristen ITC" pitchFamily="66" charset="0"/>
              </a:rPr>
            </a:br>
            <a:r>
              <a:rPr lang="it-IT" sz="2400" dirty="0" smtClean="0">
                <a:solidFill>
                  <a:schemeClr val="bg1"/>
                </a:solidFill>
                <a:latin typeface="Kristen ITC" pitchFamily="66" charset="0"/>
              </a:rPr>
              <a:t>e </a:t>
            </a:r>
            <a:r>
              <a:rPr lang="it-IT" sz="2400" dirty="0">
                <a:solidFill>
                  <a:schemeClr val="bg1"/>
                </a:solidFill>
                <a:latin typeface="Kristen ITC" pitchFamily="66" charset="0"/>
              </a:rPr>
              <a:t>ci induce a rispettare </a:t>
            </a:r>
            <a:r>
              <a:rPr lang="it-IT" sz="2400" dirty="0" smtClean="0">
                <a:solidFill>
                  <a:schemeClr val="bg1"/>
                </a:solidFill>
                <a:latin typeface="Kristen ITC" pitchFamily="66" charset="0"/>
              </a:rPr>
              <a:t/>
            </a:r>
            <a:br>
              <a:rPr lang="it-IT" sz="2400" dirty="0" smtClean="0">
                <a:solidFill>
                  <a:schemeClr val="bg1"/>
                </a:solidFill>
                <a:latin typeface="Kristen ITC" pitchFamily="66" charset="0"/>
              </a:rPr>
            </a:br>
            <a:r>
              <a:rPr lang="it-IT" sz="2400" dirty="0" smtClean="0">
                <a:solidFill>
                  <a:schemeClr val="bg1"/>
                </a:solidFill>
                <a:latin typeface="Kristen ITC" pitchFamily="66" charset="0"/>
              </a:rPr>
              <a:t>la </a:t>
            </a:r>
            <a:r>
              <a:rPr lang="it-IT" sz="2400" dirty="0">
                <a:solidFill>
                  <a:schemeClr val="bg1"/>
                </a:solidFill>
                <a:latin typeface="Kristen ITC" pitchFamily="66" charset="0"/>
              </a:rPr>
              <a:t>giustizia di Dio</a:t>
            </a:r>
            <a:r>
              <a:rPr lang="it-IT" sz="2400" dirty="0" smtClean="0">
                <a:solidFill>
                  <a:schemeClr val="bg1"/>
                </a:solidFill>
                <a:latin typeface="Kristen ITC" pitchFamily="66" charset="0"/>
              </a:rPr>
              <a:t>,</a:t>
            </a:r>
            <a:br>
              <a:rPr lang="it-IT" sz="2400" dirty="0" smtClean="0">
                <a:solidFill>
                  <a:schemeClr val="bg1"/>
                </a:solidFill>
                <a:latin typeface="Kristen ITC" pitchFamily="66" charset="0"/>
              </a:rPr>
            </a:br>
            <a:r>
              <a:rPr lang="it-IT" sz="2400" dirty="0" smtClean="0">
                <a:solidFill>
                  <a:schemeClr val="bg1"/>
                </a:solidFill>
                <a:latin typeface="Kristen ITC" pitchFamily="66" charset="0"/>
              </a:rPr>
              <a:t> </a:t>
            </a:r>
            <a:r>
              <a:rPr lang="it-IT" sz="2400" dirty="0">
                <a:solidFill>
                  <a:schemeClr val="bg1"/>
                </a:solidFill>
                <a:latin typeface="Kristen ITC" pitchFamily="66" charset="0"/>
              </a:rPr>
              <a:t>la sua maestà </a:t>
            </a:r>
            <a:r>
              <a:rPr lang="it-IT" sz="2400" dirty="0" smtClean="0">
                <a:solidFill>
                  <a:schemeClr val="bg1"/>
                </a:solidFill>
                <a:latin typeface="Kristen ITC" pitchFamily="66" charset="0"/>
              </a:rPr>
              <a:t/>
            </a:r>
            <a:br>
              <a:rPr lang="it-IT" sz="2400" dirty="0" smtClean="0">
                <a:solidFill>
                  <a:schemeClr val="bg1"/>
                </a:solidFill>
                <a:latin typeface="Kristen ITC" pitchFamily="66" charset="0"/>
              </a:rPr>
            </a:br>
            <a:r>
              <a:rPr lang="it-IT" sz="2400" dirty="0" smtClean="0">
                <a:solidFill>
                  <a:schemeClr val="bg1"/>
                </a:solidFill>
                <a:latin typeface="Kristen ITC" pitchFamily="66" charset="0"/>
              </a:rPr>
              <a:t>e </a:t>
            </a:r>
            <a:r>
              <a:rPr lang="it-IT" sz="2400" dirty="0">
                <a:solidFill>
                  <a:schemeClr val="bg1"/>
                </a:solidFill>
                <a:latin typeface="Kristen ITC" pitchFamily="66" charset="0"/>
              </a:rPr>
              <a:t>la sua bontà; </a:t>
            </a:r>
            <a:r>
              <a:rPr lang="it-IT" sz="2400" dirty="0" smtClean="0">
                <a:solidFill>
                  <a:schemeClr val="bg1"/>
                </a:solidFill>
                <a:latin typeface="Kristen ITC" pitchFamily="66" charset="0"/>
              </a:rPr>
              <a:t/>
            </a:r>
            <a:br>
              <a:rPr lang="it-IT" sz="2400" dirty="0" smtClean="0">
                <a:solidFill>
                  <a:schemeClr val="bg1"/>
                </a:solidFill>
                <a:latin typeface="Kristen ITC" pitchFamily="66" charset="0"/>
              </a:rPr>
            </a:br>
            <a:r>
              <a:rPr lang="it-IT" sz="2400" dirty="0" smtClean="0">
                <a:solidFill>
                  <a:schemeClr val="bg1"/>
                </a:solidFill>
                <a:latin typeface="Kristen ITC" pitchFamily="66" charset="0"/>
              </a:rPr>
              <a:t>a </a:t>
            </a:r>
            <a:r>
              <a:rPr lang="it-IT" sz="2400" dirty="0">
                <a:solidFill>
                  <a:schemeClr val="bg1"/>
                </a:solidFill>
                <a:latin typeface="Kristen ITC" pitchFamily="66" charset="0"/>
              </a:rPr>
              <a:t>comprendere e ad eseguire la sua volontà con spirito </a:t>
            </a:r>
            <a:r>
              <a:rPr lang="it-IT" sz="2400" dirty="0" smtClean="0">
                <a:solidFill>
                  <a:schemeClr val="bg1"/>
                </a:solidFill>
                <a:latin typeface="Kristen ITC" pitchFamily="66" charset="0"/>
              </a:rPr>
              <a:t>soprannaturale</a:t>
            </a:r>
          </a:p>
          <a:p>
            <a:endParaRPr lang="it-IT" sz="2400" dirty="0">
              <a:solidFill>
                <a:schemeClr val="bg1"/>
              </a:solidFill>
            </a:endParaRPr>
          </a:p>
          <a:p>
            <a:pPr algn="ctr"/>
            <a:r>
              <a:rPr lang="it-IT" sz="1400" dirty="0" smtClean="0">
                <a:solidFill>
                  <a:schemeClr val="bg1"/>
                </a:solidFill>
                <a:latin typeface="Kristen ITC" pitchFamily="66" charset="0"/>
              </a:rPr>
              <a:t>Don </a:t>
            </a:r>
            <a:r>
              <a:rPr lang="it-IT" sz="1400" dirty="0" err="1" smtClean="0">
                <a:solidFill>
                  <a:schemeClr val="bg1"/>
                </a:solidFill>
                <a:latin typeface="Kristen ITC" pitchFamily="66" charset="0"/>
              </a:rPr>
              <a:t>Alberione</a:t>
            </a:r>
            <a:r>
              <a:rPr lang="it-IT" sz="1400" dirty="0" smtClean="0">
                <a:solidFill>
                  <a:schemeClr val="bg1"/>
                </a:solidFill>
                <a:latin typeface="Kristen ITC" pitchFamily="66" charset="0"/>
              </a:rPr>
              <a:t>  </a:t>
            </a:r>
            <a:r>
              <a:rPr lang="it-IT" sz="1400" dirty="0">
                <a:solidFill>
                  <a:schemeClr val="bg1"/>
                </a:solidFill>
                <a:latin typeface="Kristen ITC" pitchFamily="66" charset="0"/>
              </a:rPr>
              <a:t>(RSP, p. 403).</a:t>
            </a:r>
          </a:p>
        </p:txBody>
      </p:sp>
      <p:pic>
        <p:nvPicPr>
          <p:cNvPr id="5" name="Picture 4" descr="C:\Users\ANGELINA\Desktop\trasparenti\Alberione_benedice-removebg-pre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636912"/>
            <a:ext cx="1883669" cy="3107928"/>
          </a:xfrm>
          <a:prstGeom prst="rect">
            <a:avLst/>
          </a:prstGeom>
          <a:noFill/>
        </p:spPr>
      </p:pic>
      <p:pic>
        <p:nvPicPr>
          <p:cNvPr id="8" name="Picture 2" descr="C:\Users\ANGELINA\Desktop\logoimsa(solo) (trasparente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260648"/>
            <a:ext cx="912515" cy="912515"/>
          </a:xfrm>
          <a:prstGeom prst="rect">
            <a:avLst/>
          </a:prstGeom>
          <a:noFill/>
        </p:spPr>
      </p:pic>
      <p:pic>
        <p:nvPicPr>
          <p:cNvPr id="10" name="Picture 3" descr="C:\Users\ANGELINA\Desktop\BottoneNataleAnimMous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416" y="692696"/>
            <a:ext cx="236984" cy="23698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14:window dir="vert"/>
      </p:transition>
    </mc:Choice>
    <mc:Fallback xmlns="">
      <p:transition spd="slow" advClick="0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755576" y="332656"/>
            <a:ext cx="7488832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>
                <a:solidFill>
                  <a:schemeClr val="bg1"/>
                </a:solidFill>
                <a:latin typeface="Kristen ITC" pitchFamily="66" charset="0"/>
              </a:rPr>
              <a:t>Quando viene lo Spirito Santo è creata una vita nuova in un’anima... E se lo Spirito Santo effonde maggiormente i suoi doni, allora si cammina con animo ilare, generoso, nella via della santità (RSP, p. 393</a:t>
            </a:r>
            <a:r>
              <a:rPr lang="it-IT" sz="2400" dirty="0" smtClean="0">
                <a:solidFill>
                  <a:schemeClr val="bg1"/>
                </a:solidFill>
                <a:latin typeface="Kristen ITC" pitchFamily="66" charset="0"/>
              </a:rPr>
              <a:t>).</a:t>
            </a:r>
          </a:p>
          <a:p>
            <a:endParaRPr lang="it-IT" sz="2400" dirty="0">
              <a:solidFill>
                <a:schemeClr val="bg1"/>
              </a:solidFill>
              <a:latin typeface="Kristen ITC" pitchFamily="66" charset="0"/>
            </a:endParaRPr>
          </a:p>
          <a:p>
            <a:pPr algn="ctr"/>
            <a:r>
              <a:rPr lang="it-IT" sz="2400" dirty="0">
                <a:solidFill>
                  <a:schemeClr val="bg1"/>
                </a:solidFill>
                <a:latin typeface="Kristen ITC" pitchFamily="66" charset="0"/>
              </a:rPr>
              <a:t> PUREZZA (dei sensi e interiore) </a:t>
            </a:r>
            <a:r>
              <a:rPr lang="it-IT" sz="2400" dirty="0" smtClean="0">
                <a:solidFill>
                  <a:schemeClr val="bg1"/>
                </a:solidFill>
                <a:latin typeface="Kristen ITC" pitchFamily="66" charset="0"/>
              </a:rPr>
              <a:t/>
            </a:r>
            <a:br>
              <a:rPr lang="it-IT" sz="2400" dirty="0" smtClean="0">
                <a:solidFill>
                  <a:schemeClr val="bg1"/>
                </a:solidFill>
                <a:latin typeface="Kristen ITC" pitchFamily="66" charset="0"/>
              </a:rPr>
            </a:br>
            <a:r>
              <a:rPr lang="it-IT" sz="2400" dirty="0" smtClean="0">
                <a:solidFill>
                  <a:schemeClr val="bg1"/>
                </a:solidFill>
                <a:latin typeface="Kristen ITC" pitchFamily="66" charset="0"/>
              </a:rPr>
              <a:t>– </a:t>
            </a:r>
            <a:r>
              <a:rPr lang="it-IT" sz="2400" dirty="0">
                <a:solidFill>
                  <a:schemeClr val="bg1"/>
                </a:solidFill>
                <a:latin typeface="Kristen ITC" pitchFamily="66" charset="0"/>
              </a:rPr>
              <a:t>A te, Spirito di verità, consacro la mente, la fantasia, la memoria: illuminami. Che io conosca Gesù Cristo Maestro e comprenda il suo Vangelo. </a:t>
            </a:r>
            <a:r>
              <a:rPr lang="it-IT" sz="2400" dirty="0" smtClean="0">
                <a:solidFill>
                  <a:schemeClr val="bg1"/>
                </a:solidFill>
                <a:latin typeface="Kristen ITC" pitchFamily="66" charset="0"/>
              </a:rPr>
              <a:t/>
            </a:r>
            <a:br>
              <a:rPr lang="it-IT" sz="2400" dirty="0" smtClean="0">
                <a:solidFill>
                  <a:schemeClr val="bg1"/>
                </a:solidFill>
                <a:latin typeface="Kristen ITC" pitchFamily="66" charset="0"/>
              </a:rPr>
            </a:br>
            <a:r>
              <a:rPr lang="it-IT" sz="2400" dirty="0" smtClean="0">
                <a:solidFill>
                  <a:schemeClr val="bg1"/>
                </a:solidFill>
                <a:latin typeface="Kristen ITC" pitchFamily="66" charset="0"/>
              </a:rPr>
              <a:t>A </a:t>
            </a:r>
            <a:r>
              <a:rPr lang="it-IT" sz="2400" dirty="0">
                <a:solidFill>
                  <a:schemeClr val="bg1"/>
                </a:solidFill>
                <a:latin typeface="Kristen ITC" pitchFamily="66" charset="0"/>
              </a:rPr>
              <a:t>te, Spirito santificatore, consacro la mia volontà: guidami nei tuoi voleri. </a:t>
            </a:r>
            <a:r>
              <a:rPr lang="it-IT" sz="2400" dirty="0" smtClean="0">
                <a:solidFill>
                  <a:schemeClr val="bg1"/>
                </a:solidFill>
                <a:latin typeface="Kristen ITC" pitchFamily="66" charset="0"/>
              </a:rPr>
              <a:t/>
            </a:r>
            <a:br>
              <a:rPr lang="it-IT" sz="2400" dirty="0" smtClean="0">
                <a:solidFill>
                  <a:schemeClr val="bg1"/>
                </a:solidFill>
                <a:latin typeface="Kristen ITC" pitchFamily="66" charset="0"/>
              </a:rPr>
            </a:br>
            <a:r>
              <a:rPr lang="it-IT" sz="2400" dirty="0" smtClean="0">
                <a:solidFill>
                  <a:schemeClr val="bg1"/>
                </a:solidFill>
                <a:latin typeface="Kristen ITC" pitchFamily="66" charset="0"/>
              </a:rPr>
              <a:t>A </a:t>
            </a:r>
            <a:r>
              <a:rPr lang="it-IT" sz="2400" dirty="0">
                <a:solidFill>
                  <a:schemeClr val="bg1"/>
                </a:solidFill>
                <a:latin typeface="Kristen ITC" pitchFamily="66" charset="0"/>
              </a:rPr>
              <a:t>te, Spirito vivificatore, consacro il mio cuore: custodisci e accresci in me la vita divina </a:t>
            </a:r>
            <a:endParaRPr lang="it-IT" sz="2400" dirty="0" smtClean="0">
              <a:solidFill>
                <a:schemeClr val="bg1"/>
              </a:solidFill>
              <a:latin typeface="Kristen ITC" pitchFamily="66" charset="0"/>
            </a:endParaRPr>
          </a:p>
          <a:p>
            <a:endParaRPr lang="it-IT" sz="2400" dirty="0" smtClean="0">
              <a:solidFill>
                <a:schemeClr val="bg1"/>
              </a:solidFill>
              <a:latin typeface="Kristen ITC" pitchFamily="66" charset="0"/>
            </a:endParaRPr>
          </a:p>
          <a:p>
            <a:r>
              <a:rPr lang="it-IT" sz="1400" dirty="0" smtClean="0">
                <a:solidFill>
                  <a:schemeClr val="bg1"/>
                </a:solidFill>
                <a:latin typeface="Kristen ITC" pitchFamily="66" charset="0"/>
              </a:rPr>
              <a:t>                                           (</a:t>
            </a:r>
            <a:r>
              <a:rPr lang="it-IT" sz="1400" dirty="0">
                <a:solidFill>
                  <a:schemeClr val="bg1"/>
                </a:solidFill>
                <a:latin typeface="Kristen ITC" pitchFamily="66" charset="0"/>
              </a:rPr>
              <a:t>Le preghiere della Famiglia Paolina</a:t>
            </a:r>
            <a:r>
              <a:rPr lang="it-IT" sz="1400" dirty="0" smtClean="0">
                <a:solidFill>
                  <a:schemeClr val="bg1"/>
                </a:solidFill>
                <a:latin typeface="Kristen ITC" pitchFamily="66" charset="0"/>
              </a:rPr>
              <a:t>).</a:t>
            </a:r>
            <a:endParaRPr lang="it-IT" sz="1400" dirty="0">
              <a:solidFill>
                <a:schemeClr val="bg1"/>
              </a:solidFill>
              <a:latin typeface="Kristen ITC" pitchFamily="66" charset="0"/>
            </a:endParaRPr>
          </a:p>
        </p:txBody>
      </p:sp>
      <p:pic>
        <p:nvPicPr>
          <p:cNvPr id="5" name="Picture 3" descr="C:\Users\ANGELINA\Desktop\BottoneNataleAnimMous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924944"/>
            <a:ext cx="236984" cy="236984"/>
          </a:xfrm>
          <a:prstGeom prst="rect">
            <a:avLst/>
          </a:prstGeom>
          <a:noFill/>
        </p:spPr>
      </p:pic>
      <p:pic>
        <p:nvPicPr>
          <p:cNvPr id="6" name="Picture 3" descr="C:\Users\ANGELINA\Desktop\BottoneNataleAnimMous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236984" cy="23698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14:window dir="vert"/>
      </p:transition>
    </mc:Choice>
    <mc:Fallback xmlns="">
      <p:transition spd="slow" advClick="0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55576" y="1052736"/>
            <a:ext cx="770485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/>
              <a:t> </a:t>
            </a:r>
            <a:r>
              <a:rPr lang="it-IT" sz="2400" dirty="0">
                <a:solidFill>
                  <a:schemeClr val="bg1"/>
                </a:solidFill>
                <a:latin typeface="Kristen ITC" pitchFamily="66" charset="0"/>
              </a:rPr>
              <a:t>La purezza non è la prima virtù, ma è chiamata la bella virtù, perché chi ha la purezza è anche umile, ha la carità, la fede, ecc. (FSP, p. 472</a:t>
            </a:r>
            <a:r>
              <a:rPr lang="it-IT" sz="2400" dirty="0" smtClean="0">
                <a:solidFill>
                  <a:schemeClr val="bg1"/>
                </a:solidFill>
                <a:latin typeface="Kristen ITC" pitchFamily="66" charset="0"/>
              </a:rPr>
              <a:t>).</a:t>
            </a:r>
          </a:p>
          <a:p>
            <a:pPr algn="just"/>
            <a:endParaRPr lang="it-IT" sz="2400" dirty="0">
              <a:solidFill>
                <a:schemeClr val="bg1"/>
              </a:solidFill>
              <a:latin typeface="Kristen ITC" pitchFamily="66" charset="0"/>
            </a:endParaRPr>
          </a:p>
          <a:p>
            <a:pPr algn="just"/>
            <a:r>
              <a:rPr lang="it-IT" sz="2400" dirty="0">
                <a:solidFill>
                  <a:schemeClr val="bg1"/>
                </a:solidFill>
                <a:latin typeface="Kristen ITC" pitchFamily="66" charset="0"/>
              </a:rPr>
              <a:t> Consideriamo la SS. Trinità in noi: Dio infinito è in noi... Siamo portatori di Dio, il nostro cuore è un Tabernacolo (RSP, p. 123</a:t>
            </a:r>
            <a:r>
              <a:rPr lang="it-IT" sz="2400" dirty="0" smtClean="0">
                <a:solidFill>
                  <a:schemeClr val="bg1"/>
                </a:solidFill>
                <a:latin typeface="Kristen ITC" pitchFamily="66" charset="0"/>
              </a:rPr>
              <a:t>).</a:t>
            </a:r>
          </a:p>
          <a:p>
            <a:pPr algn="just"/>
            <a:endParaRPr lang="it-IT" sz="2400" dirty="0">
              <a:solidFill>
                <a:schemeClr val="bg1"/>
              </a:solidFill>
              <a:latin typeface="Kristen ITC" pitchFamily="66" charset="0"/>
            </a:endParaRPr>
          </a:p>
          <a:p>
            <a:pPr algn="just"/>
            <a:r>
              <a:rPr lang="it-IT" sz="2400" dirty="0" smtClean="0">
                <a:solidFill>
                  <a:schemeClr val="bg1"/>
                </a:solidFill>
                <a:latin typeface="Kristen ITC" pitchFamily="66" charset="0"/>
              </a:rPr>
              <a:t>Dominate </a:t>
            </a:r>
            <a:r>
              <a:rPr lang="it-IT" sz="2400" dirty="0">
                <a:solidFill>
                  <a:schemeClr val="bg1"/>
                </a:solidFill>
                <a:latin typeface="Kristen ITC" pitchFamily="66" charset="0"/>
              </a:rPr>
              <a:t>il vostro cuore. Le anime delicate vedono ovunque il bene: chi nota e riferisce il male accusa se stesso, indica che nel cuore c’è la tendenza al male </a:t>
            </a:r>
            <a:endParaRPr lang="it-IT" sz="2400" dirty="0" smtClean="0">
              <a:solidFill>
                <a:schemeClr val="bg1"/>
              </a:solidFill>
              <a:latin typeface="Kristen ITC" pitchFamily="66" charset="0"/>
            </a:endParaRPr>
          </a:p>
          <a:p>
            <a:pPr algn="just"/>
            <a:endParaRPr lang="it-IT" sz="2400" dirty="0" smtClean="0">
              <a:solidFill>
                <a:schemeClr val="bg1"/>
              </a:solidFill>
              <a:latin typeface="Kristen ITC" pitchFamily="66" charset="0"/>
            </a:endParaRPr>
          </a:p>
          <a:p>
            <a:r>
              <a:rPr lang="it-IT" sz="1400" dirty="0" smtClean="0">
                <a:solidFill>
                  <a:schemeClr val="bg1"/>
                </a:solidFill>
                <a:latin typeface="Kristen ITC" pitchFamily="66" charset="0"/>
              </a:rPr>
              <a:t>                                                        (</a:t>
            </a:r>
            <a:r>
              <a:rPr lang="it-IT" sz="1400" dirty="0">
                <a:solidFill>
                  <a:schemeClr val="bg1"/>
                </a:solidFill>
                <a:latin typeface="Kristen ITC" pitchFamily="66" charset="0"/>
              </a:rPr>
              <a:t>FSP, p. 474).</a:t>
            </a:r>
          </a:p>
          <a:p>
            <a:endParaRPr lang="it-IT" dirty="0"/>
          </a:p>
        </p:txBody>
      </p:sp>
      <p:pic>
        <p:nvPicPr>
          <p:cNvPr id="3" name="Picture 3" descr="C:\Users\ANGELINA\Desktop\BottoneNataleAnimMous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236984" cy="236984"/>
          </a:xfrm>
          <a:prstGeom prst="rect">
            <a:avLst/>
          </a:prstGeom>
          <a:noFill/>
        </p:spPr>
      </p:pic>
      <p:pic>
        <p:nvPicPr>
          <p:cNvPr id="4" name="Picture 3" descr="C:\Users\ANGELINA\Desktop\BottoneNataleAnimMous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564904"/>
            <a:ext cx="236984" cy="236984"/>
          </a:xfrm>
          <a:prstGeom prst="rect">
            <a:avLst/>
          </a:prstGeom>
          <a:noFill/>
        </p:spPr>
      </p:pic>
      <p:pic>
        <p:nvPicPr>
          <p:cNvPr id="5" name="Picture 3" descr="C:\Users\ANGELINA\Desktop\BottoneNataleAnimMous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05064"/>
            <a:ext cx="236984" cy="23698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14:window dir="vert"/>
      </p:transition>
    </mc:Choice>
    <mc:Fallback xmlns="">
      <p:transition spd="slow" advClick="0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ntecoste" id="{92A16FBB-C8F5-41A7-AA34-505799858151}" vid="{606599E6-880E-4994-858E-8B55C5E8AB02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754</Words>
  <Application>Microsoft Office PowerPoint</Application>
  <PresentationFormat>Presentazione su schermo (4:3)</PresentationFormat>
  <Paragraphs>41</Paragraphs>
  <Slides>11</Slides>
  <Notes>1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Arial</vt:lpstr>
      <vt:lpstr>Calibri</vt:lpstr>
      <vt:lpstr>Kristen ITC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ANGELINA</dc:creator>
  <cp:lastModifiedBy>Utente</cp:lastModifiedBy>
  <cp:revision>8</cp:revision>
  <dcterms:created xsi:type="dcterms:W3CDTF">2020-05-22T06:29:32Z</dcterms:created>
  <dcterms:modified xsi:type="dcterms:W3CDTF">2021-05-16T14:08:49Z</dcterms:modified>
</cp:coreProperties>
</file>